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90" r:id="rId23"/>
    <p:sldId id="272" r:id="rId24"/>
    <p:sldId id="271" r:id="rId25"/>
    <p:sldId id="275" r:id="rId26"/>
    <p:sldId id="276" r:id="rId27"/>
    <p:sldId id="279" r:id="rId28"/>
    <p:sldId id="281" r:id="rId29"/>
    <p:sldId id="274" r:id="rId30"/>
    <p:sldId id="282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4.png"/><Relationship Id="rId7" Type="http://schemas.openxmlformats.org/officeDocument/2006/relationships/image" Target="../media/image1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slide" Target="slide29.xml"/><Relationship Id="rId7" Type="http://schemas.openxmlformats.org/officeDocument/2006/relationships/slide" Target="slide3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33.xml"/><Relationship Id="rId4" Type="http://schemas.openxmlformats.org/officeDocument/2006/relationships/slide" Target="slide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5860134" y="2741042"/>
            <a:ext cx="2886094" cy="16619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1746787" y="2741042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Homopolymer,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ADB299-4C0C-2298-B273-4570D599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47" y="3133196"/>
            <a:ext cx="3385043" cy="27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432038" y="376690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66654" y="458492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93736" y="489909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0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discovery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38492" cy="1486560"/>
            <a:chOff x="7956973" y="5255046"/>
            <a:chExt cx="3038492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465394" y="5285254"/>
              <a:ext cx="1530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EDA1953-09B8-BE33-2BC8-1034A65A39A1}"/>
              </a:ext>
            </a:extLst>
          </p:cNvPr>
          <p:cNvGrpSpPr/>
          <p:nvPr/>
        </p:nvGrpSpPr>
        <p:grpSpPr>
          <a:xfrm>
            <a:off x="5976237" y="4562764"/>
            <a:ext cx="2837065" cy="2267001"/>
            <a:chOff x="5761029" y="4517664"/>
            <a:chExt cx="2902378" cy="2319190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7EEBF0E-66DE-8F2D-83B7-EA9B8D1D2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1029" y="4517664"/>
              <a:ext cx="2902378" cy="2319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476495" y="4651759"/>
              <a:ext cx="2114497" cy="3463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5655715" cy="953948"/>
            <a:chOff x="5897360" y="2571169"/>
            <a:chExt cx="5655715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5655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momentum transfer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99536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F8C3E2C-1BD3-B166-C059-871126A0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49" y="1200475"/>
            <a:ext cx="2969629" cy="24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44" y="1290569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" y="4147913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125" y="2008816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982" y="1789711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8669" y="2036501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668101" y="3335893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668100" y="6171684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039471" y="1290569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63" y="4619983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6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8"/>
                <a:stretch>
                  <a:fillRect l="-522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8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118088D-8CD7-6787-C2E2-6F183C8B9BB4}"/>
              </a:ext>
            </a:extLst>
          </p:cNvPr>
          <p:cNvGrpSpPr/>
          <p:nvPr/>
        </p:nvGrpSpPr>
        <p:grpSpPr>
          <a:xfrm>
            <a:off x="9298188" y="1628135"/>
            <a:ext cx="2893812" cy="1436044"/>
            <a:chOff x="9298188" y="2183111"/>
            <a:chExt cx="2893812" cy="143604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06125DF-78F0-A3EA-D38C-260B930A55E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3138C42-D554-B478-1D32-486AAB5D4AD0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9B3D63-ACA5-118B-D48B-0863E4D8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D10EF9B-0278-B1D7-CC80-1A845B3B8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88B564-76CA-B4B5-03B9-DF60EB3AB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1797</TotalTime>
  <Words>1271</Words>
  <Application>Microsoft Office PowerPoint</Application>
  <PresentationFormat>Widescreen</PresentationFormat>
  <Paragraphs>314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Homopolymer, α=0.40</vt:lpstr>
      <vt:lpstr>Solubility (α = 0.40)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127</cp:revision>
  <dcterms:created xsi:type="dcterms:W3CDTF">2022-03-28T18:43:16Z</dcterms:created>
  <dcterms:modified xsi:type="dcterms:W3CDTF">2022-08-18T21:21:35Z</dcterms:modified>
</cp:coreProperties>
</file>